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050-3D98-4F74-89AA-B83E4C850618}" type="datetimeFigureOut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99FE-0F8A-4330-ABDF-D263681CF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050-3D98-4F74-89AA-B83E4C850618}" type="datetimeFigureOut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99FE-0F8A-4330-ABDF-D263681CF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050-3D98-4F74-89AA-B83E4C850618}" type="datetimeFigureOut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99FE-0F8A-4330-ABDF-D263681CF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050-3D98-4F74-89AA-B83E4C850618}" type="datetimeFigureOut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99FE-0F8A-4330-ABDF-D263681CF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050-3D98-4F74-89AA-B83E4C850618}" type="datetimeFigureOut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99FE-0F8A-4330-ABDF-D263681CF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050-3D98-4F74-89AA-B83E4C850618}" type="datetimeFigureOut">
              <a:rPr lang="en-US" smtClean="0"/>
              <a:pPr/>
              <a:t>8/3/2012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99FE-0F8A-4330-ABDF-D263681CF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050-3D98-4F74-89AA-B83E4C850618}" type="datetimeFigureOut">
              <a:rPr lang="en-US" smtClean="0"/>
              <a:pPr/>
              <a:t>8/3/2012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99FE-0F8A-4330-ABDF-D263681CF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050-3D98-4F74-89AA-B83E4C850618}" type="datetimeFigureOut">
              <a:rPr lang="en-US" smtClean="0"/>
              <a:pPr/>
              <a:t>8/3/2012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99FE-0F8A-4330-ABDF-D263681CF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050-3D98-4F74-89AA-B83E4C850618}" type="datetimeFigureOut">
              <a:rPr lang="en-US" smtClean="0"/>
              <a:pPr/>
              <a:t>8/3/2012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99FE-0F8A-4330-ABDF-D263681CF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050-3D98-4F74-89AA-B83E4C850618}" type="datetimeFigureOut">
              <a:rPr lang="en-US" smtClean="0"/>
              <a:pPr/>
              <a:t>8/3/2012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99FE-0F8A-4330-ABDF-D263681CF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050-3D98-4F74-89AA-B83E4C850618}" type="datetimeFigureOut">
              <a:rPr lang="en-US" smtClean="0"/>
              <a:pPr/>
              <a:t>8/3/2012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99FE-0F8A-4330-ABDF-D263681CF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7A050-3D98-4F74-89AA-B83E4C850618}" type="datetimeFigureOut">
              <a:rPr lang="en-US" smtClean="0"/>
              <a:pPr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499FE-0F8A-4330-ABDF-D263681CF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 39"/>
          <p:cNvSpPr/>
          <p:nvPr/>
        </p:nvSpPr>
        <p:spPr>
          <a:xfrm>
            <a:off x="228600" y="381000"/>
            <a:ext cx="3276600" cy="3276600"/>
          </a:xfrm>
          <a:custGeom>
            <a:avLst/>
            <a:gdLst>
              <a:gd name="connsiteX0" fmla="*/ 189187 w 1592318"/>
              <a:gd name="connsiteY0" fmla="*/ 189186 h 1608082"/>
              <a:gd name="connsiteX1" fmla="*/ 804042 w 1592318"/>
              <a:gd name="connsiteY1" fmla="*/ 0 h 1608082"/>
              <a:gd name="connsiteX2" fmla="*/ 1418897 w 1592318"/>
              <a:gd name="connsiteY2" fmla="*/ 189186 h 1608082"/>
              <a:gd name="connsiteX3" fmla="*/ 1592318 w 1592318"/>
              <a:gd name="connsiteY3" fmla="*/ 819807 h 1608082"/>
              <a:gd name="connsiteX4" fmla="*/ 1418897 w 1592318"/>
              <a:gd name="connsiteY4" fmla="*/ 1434662 h 1608082"/>
              <a:gd name="connsiteX5" fmla="*/ 788276 w 1592318"/>
              <a:gd name="connsiteY5" fmla="*/ 1608082 h 1608082"/>
              <a:gd name="connsiteX6" fmla="*/ 189187 w 1592318"/>
              <a:gd name="connsiteY6" fmla="*/ 1434662 h 1608082"/>
              <a:gd name="connsiteX7" fmla="*/ 0 w 1592318"/>
              <a:gd name="connsiteY7" fmla="*/ 772510 h 1608082"/>
              <a:gd name="connsiteX8" fmla="*/ 189187 w 1592318"/>
              <a:gd name="connsiteY8" fmla="*/ 189186 h 1608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318" h="1608082">
                <a:moveTo>
                  <a:pt x="189187" y="189186"/>
                </a:moveTo>
                <a:cubicBezTo>
                  <a:pt x="323194" y="60434"/>
                  <a:pt x="599090" y="0"/>
                  <a:pt x="804042" y="0"/>
                </a:cubicBezTo>
                <a:cubicBezTo>
                  <a:pt x="1008994" y="0"/>
                  <a:pt x="1287518" y="52552"/>
                  <a:pt x="1418897" y="189186"/>
                </a:cubicBezTo>
                <a:cubicBezTo>
                  <a:pt x="1550276" y="325820"/>
                  <a:pt x="1592318" y="612228"/>
                  <a:pt x="1592318" y="819807"/>
                </a:cubicBezTo>
                <a:cubicBezTo>
                  <a:pt x="1592318" y="1027386"/>
                  <a:pt x="1552904" y="1303283"/>
                  <a:pt x="1418897" y="1434662"/>
                </a:cubicBezTo>
                <a:cubicBezTo>
                  <a:pt x="1284890" y="1566041"/>
                  <a:pt x="993228" y="1608082"/>
                  <a:pt x="788276" y="1608082"/>
                </a:cubicBezTo>
                <a:cubicBezTo>
                  <a:pt x="583324" y="1608082"/>
                  <a:pt x="320566" y="1573924"/>
                  <a:pt x="189187" y="1434662"/>
                </a:cubicBezTo>
                <a:cubicBezTo>
                  <a:pt x="57808" y="1295400"/>
                  <a:pt x="0" y="980089"/>
                  <a:pt x="0" y="772510"/>
                </a:cubicBezTo>
                <a:cubicBezTo>
                  <a:pt x="0" y="564931"/>
                  <a:pt x="55180" y="317938"/>
                  <a:pt x="189187" y="18918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Freeform 40"/>
          <p:cNvSpPr/>
          <p:nvPr/>
        </p:nvSpPr>
        <p:spPr>
          <a:xfrm>
            <a:off x="381000" y="533400"/>
            <a:ext cx="2971800" cy="2971800"/>
          </a:xfrm>
          <a:custGeom>
            <a:avLst/>
            <a:gdLst>
              <a:gd name="connsiteX0" fmla="*/ 189187 w 1592318"/>
              <a:gd name="connsiteY0" fmla="*/ 189186 h 1608082"/>
              <a:gd name="connsiteX1" fmla="*/ 804042 w 1592318"/>
              <a:gd name="connsiteY1" fmla="*/ 0 h 1608082"/>
              <a:gd name="connsiteX2" fmla="*/ 1418897 w 1592318"/>
              <a:gd name="connsiteY2" fmla="*/ 189186 h 1608082"/>
              <a:gd name="connsiteX3" fmla="*/ 1592318 w 1592318"/>
              <a:gd name="connsiteY3" fmla="*/ 819807 h 1608082"/>
              <a:gd name="connsiteX4" fmla="*/ 1418897 w 1592318"/>
              <a:gd name="connsiteY4" fmla="*/ 1434662 h 1608082"/>
              <a:gd name="connsiteX5" fmla="*/ 788276 w 1592318"/>
              <a:gd name="connsiteY5" fmla="*/ 1608082 h 1608082"/>
              <a:gd name="connsiteX6" fmla="*/ 189187 w 1592318"/>
              <a:gd name="connsiteY6" fmla="*/ 1434662 h 1608082"/>
              <a:gd name="connsiteX7" fmla="*/ 0 w 1592318"/>
              <a:gd name="connsiteY7" fmla="*/ 772510 h 1608082"/>
              <a:gd name="connsiteX8" fmla="*/ 189187 w 1592318"/>
              <a:gd name="connsiteY8" fmla="*/ 189186 h 1608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2318" h="1608082">
                <a:moveTo>
                  <a:pt x="189187" y="189186"/>
                </a:moveTo>
                <a:cubicBezTo>
                  <a:pt x="323194" y="60434"/>
                  <a:pt x="599090" y="0"/>
                  <a:pt x="804042" y="0"/>
                </a:cubicBezTo>
                <a:cubicBezTo>
                  <a:pt x="1008994" y="0"/>
                  <a:pt x="1287518" y="52552"/>
                  <a:pt x="1418897" y="189186"/>
                </a:cubicBezTo>
                <a:cubicBezTo>
                  <a:pt x="1550276" y="325820"/>
                  <a:pt x="1592318" y="612228"/>
                  <a:pt x="1592318" y="819807"/>
                </a:cubicBezTo>
                <a:cubicBezTo>
                  <a:pt x="1592318" y="1027386"/>
                  <a:pt x="1552904" y="1303283"/>
                  <a:pt x="1418897" y="1434662"/>
                </a:cubicBezTo>
                <a:cubicBezTo>
                  <a:pt x="1284890" y="1566041"/>
                  <a:pt x="993228" y="1608082"/>
                  <a:pt x="788276" y="1608082"/>
                </a:cubicBezTo>
                <a:cubicBezTo>
                  <a:pt x="583324" y="1608082"/>
                  <a:pt x="320566" y="1573924"/>
                  <a:pt x="189187" y="1434662"/>
                </a:cubicBezTo>
                <a:cubicBezTo>
                  <a:pt x="57808" y="1295400"/>
                  <a:pt x="0" y="980089"/>
                  <a:pt x="0" y="772510"/>
                </a:cubicBezTo>
                <a:cubicBezTo>
                  <a:pt x="0" y="564931"/>
                  <a:pt x="55180" y="317938"/>
                  <a:pt x="189187" y="189186"/>
                </a:cubicBezTo>
                <a:close/>
              </a:path>
            </a:pathLst>
          </a:custGeom>
          <a:solidFill>
            <a:srgbClr val="FFD3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-2400"/>
            <a:ext cx="3328982" cy="335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" name="Oval 43"/>
          <p:cNvSpPr/>
          <p:nvPr/>
        </p:nvSpPr>
        <p:spPr>
          <a:xfrm>
            <a:off x="914400" y="2664600"/>
            <a:ext cx="304800" cy="3048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3508777" y="1064400"/>
            <a:ext cx="3044423" cy="12311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FF690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Eras Bold ITC" pitchFamily="34" charset="0"/>
              </a:rPr>
              <a:t>DOTTIE</a:t>
            </a:r>
          </a:p>
          <a:p>
            <a:pPr algn="ctr"/>
            <a:r>
              <a:rPr lang="en-US" sz="19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Eras Bold ITC" pitchFamily="34" charset="0"/>
              </a:rPr>
              <a:t>TROPHY BASS LURES</a:t>
            </a:r>
            <a:endParaRPr lang="en-US" sz="1900" b="1" cap="none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Eras Bold ITC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819400" y="3198000"/>
            <a:ext cx="3938582" cy="3660000"/>
            <a:chOff x="2286000" y="1143000"/>
            <a:chExt cx="3938582" cy="3660000"/>
          </a:xfrm>
        </p:grpSpPr>
        <p:sp>
          <p:nvSpPr>
            <p:cNvPr id="8" name="Freeform 7"/>
            <p:cNvSpPr/>
            <p:nvPr/>
          </p:nvSpPr>
          <p:spPr>
            <a:xfrm>
              <a:off x="2286000" y="1526400"/>
              <a:ext cx="3276600" cy="3276600"/>
            </a:xfrm>
            <a:custGeom>
              <a:avLst/>
              <a:gdLst>
                <a:gd name="connsiteX0" fmla="*/ 189187 w 1592318"/>
                <a:gd name="connsiteY0" fmla="*/ 189186 h 1608082"/>
                <a:gd name="connsiteX1" fmla="*/ 804042 w 1592318"/>
                <a:gd name="connsiteY1" fmla="*/ 0 h 1608082"/>
                <a:gd name="connsiteX2" fmla="*/ 1418897 w 1592318"/>
                <a:gd name="connsiteY2" fmla="*/ 189186 h 1608082"/>
                <a:gd name="connsiteX3" fmla="*/ 1592318 w 1592318"/>
                <a:gd name="connsiteY3" fmla="*/ 819807 h 1608082"/>
                <a:gd name="connsiteX4" fmla="*/ 1418897 w 1592318"/>
                <a:gd name="connsiteY4" fmla="*/ 1434662 h 1608082"/>
                <a:gd name="connsiteX5" fmla="*/ 788276 w 1592318"/>
                <a:gd name="connsiteY5" fmla="*/ 1608082 h 1608082"/>
                <a:gd name="connsiteX6" fmla="*/ 189187 w 1592318"/>
                <a:gd name="connsiteY6" fmla="*/ 1434662 h 1608082"/>
                <a:gd name="connsiteX7" fmla="*/ 0 w 1592318"/>
                <a:gd name="connsiteY7" fmla="*/ 772510 h 1608082"/>
                <a:gd name="connsiteX8" fmla="*/ 189187 w 1592318"/>
                <a:gd name="connsiteY8" fmla="*/ 189186 h 160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2318" h="1608082">
                  <a:moveTo>
                    <a:pt x="189187" y="189186"/>
                  </a:moveTo>
                  <a:cubicBezTo>
                    <a:pt x="323194" y="60434"/>
                    <a:pt x="599090" y="0"/>
                    <a:pt x="804042" y="0"/>
                  </a:cubicBezTo>
                  <a:cubicBezTo>
                    <a:pt x="1008994" y="0"/>
                    <a:pt x="1287518" y="52552"/>
                    <a:pt x="1418897" y="189186"/>
                  </a:cubicBezTo>
                  <a:cubicBezTo>
                    <a:pt x="1550276" y="325820"/>
                    <a:pt x="1592318" y="612228"/>
                    <a:pt x="1592318" y="819807"/>
                  </a:cubicBezTo>
                  <a:cubicBezTo>
                    <a:pt x="1592318" y="1027386"/>
                    <a:pt x="1552904" y="1303283"/>
                    <a:pt x="1418897" y="1434662"/>
                  </a:cubicBezTo>
                  <a:cubicBezTo>
                    <a:pt x="1284890" y="1566041"/>
                    <a:pt x="993228" y="1608082"/>
                    <a:pt x="788276" y="1608082"/>
                  </a:cubicBezTo>
                  <a:cubicBezTo>
                    <a:pt x="583324" y="1608082"/>
                    <a:pt x="320566" y="1573924"/>
                    <a:pt x="189187" y="1434662"/>
                  </a:cubicBezTo>
                  <a:cubicBezTo>
                    <a:pt x="57808" y="1295400"/>
                    <a:pt x="0" y="980089"/>
                    <a:pt x="0" y="772510"/>
                  </a:cubicBezTo>
                  <a:cubicBezTo>
                    <a:pt x="0" y="564931"/>
                    <a:pt x="55180" y="317938"/>
                    <a:pt x="189187" y="18918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2438400" y="1678800"/>
              <a:ext cx="2971800" cy="2971800"/>
            </a:xfrm>
            <a:custGeom>
              <a:avLst/>
              <a:gdLst>
                <a:gd name="connsiteX0" fmla="*/ 189187 w 1592318"/>
                <a:gd name="connsiteY0" fmla="*/ 189186 h 1608082"/>
                <a:gd name="connsiteX1" fmla="*/ 804042 w 1592318"/>
                <a:gd name="connsiteY1" fmla="*/ 0 h 1608082"/>
                <a:gd name="connsiteX2" fmla="*/ 1418897 w 1592318"/>
                <a:gd name="connsiteY2" fmla="*/ 189186 h 1608082"/>
                <a:gd name="connsiteX3" fmla="*/ 1592318 w 1592318"/>
                <a:gd name="connsiteY3" fmla="*/ 819807 h 1608082"/>
                <a:gd name="connsiteX4" fmla="*/ 1418897 w 1592318"/>
                <a:gd name="connsiteY4" fmla="*/ 1434662 h 1608082"/>
                <a:gd name="connsiteX5" fmla="*/ 788276 w 1592318"/>
                <a:gd name="connsiteY5" fmla="*/ 1608082 h 1608082"/>
                <a:gd name="connsiteX6" fmla="*/ 189187 w 1592318"/>
                <a:gd name="connsiteY6" fmla="*/ 1434662 h 1608082"/>
                <a:gd name="connsiteX7" fmla="*/ 0 w 1592318"/>
                <a:gd name="connsiteY7" fmla="*/ 772510 h 1608082"/>
                <a:gd name="connsiteX8" fmla="*/ 189187 w 1592318"/>
                <a:gd name="connsiteY8" fmla="*/ 189186 h 1608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2318" h="1608082">
                  <a:moveTo>
                    <a:pt x="189187" y="189186"/>
                  </a:moveTo>
                  <a:cubicBezTo>
                    <a:pt x="323194" y="60434"/>
                    <a:pt x="599090" y="0"/>
                    <a:pt x="804042" y="0"/>
                  </a:cubicBezTo>
                  <a:cubicBezTo>
                    <a:pt x="1008994" y="0"/>
                    <a:pt x="1287518" y="52552"/>
                    <a:pt x="1418897" y="189186"/>
                  </a:cubicBezTo>
                  <a:cubicBezTo>
                    <a:pt x="1550276" y="325820"/>
                    <a:pt x="1592318" y="612228"/>
                    <a:pt x="1592318" y="819807"/>
                  </a:cubicBezTo>
                  <a:cubicBezTo>
                    <a:pt x="1592318" y="1027386"/>
                    <a:pt x="1552904" y="1303283"/>
                    <a:pt x="1418897" y="1434662"/>
                  </a:cubicBezTo>
                  <a:cubicBezTo>
                    <a:pt x="1284890" y="1566041"/>
                    <a:pt x="993228" y="1608082"/>
                    <a:pt x="788276" y="1608082"/>
                  </a:cubicBezTo>
                  <a:cubicBezTo>
                    <a:pt x="583324" y="1608082"/>
                    <a:pt x="320566" y="1573924"/>
                    <a:pt x="189187" y="1434662"/>
                  </a:cubicBezTo>
                  <a:cubicBezTo>
                    <a:pt x="57808" y="1295400"/>
                    <a:pt x="0" y="980089"/>
                    <a:pt x="0" y="772510"/>
                  </a:cubicBezTo>
                  <a:cubicBezTo>
                    <a:pt x="0" y="564931"/>
                    <a:pt x="55180" y="317938"/>
                    <a:pt x="189187" y="189186"/>
                  </a:cubicBezTo>
                  <a:close/>
                </a:path>
              </a:pathLst>
            </a:custGeom>
            <a:solidFill>
              <a:srgbClr val="FFD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95600" y="1143000"/>
              <a:ext cx="3328982" cy="335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Oval 10"/>
            <p:cNvSpPr/>
            <p:nvPr/>
          </p:nvSpPr>
          <p:spPr>
            <a:xfrm>
              <a:off x="2971800" y="3810000"/>
              <a:ext cx="304800" cy="3048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6099577" y="4264800"/>
            <a:ext cx="3044423" cy="12311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Eras Bold ITC" pitchFamily="34" charset="0"/>
              </a:rPr>
              <a:t>DOTTIE</a:t>
            </a:r>
          </a:p>
          <a:p>
            <a:pPr algn="ctr"/>
            <a:r>
              <a:rPr lang="en-US" sz="19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Eras Bold ITC" pitchFamily="34" charset="0"/>
              </a:rPr>
              <a:t>TROPHY BASS LURES</a:t>
            </a:r>
            <a:endParaRPr lang="en-US" sz="1900" b="1" cap="none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Eras Bold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Diego Carral Trigueros</dc:creator>
  <cp:lastModifiedBy>Diego Carral Trigueros</cp:lastModifiedBy>
  <cp:revision>2</cp:revision>
  <dcterms:created xsi:type="dcterms:W3CDTF">2012-08-03T16:39:00Z</dcterms:created>
  <dcterms:modified xsi:type="dcterms:W3CDTF">2012-08-03T16:54:59Z</dcterms:modified>
</cp:coreProperties>
</file>